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B6F22-0E41-2968-10E3-DB2853140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474040-0655-0A09-BAE8-CB4FD3208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1A17-6C77-B672-BBC2-CBC4CE51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608FD9-ACD9-8476-FA49-B62FEC31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004C7F-514D-D1C4-57BF-4985BBC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1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ED24D-F265-EBCB-C895-23131690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700D8-18B0-4080-D8F3-827A76A7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5B5C54-B2E4-0497-97EB-3BDAC9E5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9E220E-6A9E-A2CA-9ED7-5AF5D61D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3F6C4-AB4B-FA89-DB7E-C85F368C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6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9FBC251-0324-D04A-3832-5A8B98D3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96CF58-F8CE-7697-9499-0E7ADB378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0845E5-98C5-D1B9-51F8-4BA8E049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02ADE-A882-2138-E635-76B1E061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CAD86-4D4C-9225-5544-9F50624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5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BD095-5378-9597-AFBE-FBF96283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33118-CBD3-C51E-F87E-C7504771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CA4A10-DC7C-4471-4C9C-E01B36F9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FB799-FB00-47A0-11B3-17E4B5A4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33D8A-9C40-A834-03EB-D91E2D24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2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49A66-60D9-BCBD-EAC6-CEA5DC3E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AA3907-36A0-A109-98B8-D68B2364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9C6D6-E691-D491-0C7F-F3CD9BBB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6A75F-909F-C7CE-6A2C-A9616C8F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58A5B2-89DC-AAA5-DF13-D3C5B6E7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6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90455-DE41-0F87-9EE5-8A8523D1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B36FDE-883A-0C01-B8CC-B730F2259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0C9149-0633-74FE-6F32-58D32479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A62C5D-4C90-C49B-9D44-D86C317C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D50F42-88B4-2D77-05E6-067E2C1E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27A958-6785-178B-D40E-D50350D0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4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8B082-3A1D-A6E0-8894-0F141B95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AD5C49-306C-004B-2EA9-99DE16E3D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AD937C-9A4B-F6BE-B2B0-10392C68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1D5565-0E8D-4CF6-A3D8-267BED93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1DA35F-D169-AFA2-A556-BEB8E72FB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588CE1-E58E-8BB4-B2DD-58CA5624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6E937AB-C1F7-D128-5C35-371437B0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587E3F-62C2-54C7-42AF-FD7C1BC1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090B4-68B5-6C29-4C26-B81614EE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FC1A34-6C6E-9E7B-623D-24BA426F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064BD1-1FAF-570F-DD55-93B9D038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F5050B-4D75-3D1E-09BC-EEE3206A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DD1455-4FB3-3224-35BB-F9D53FC7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52E07-5925-6232-FA14-5843EB0C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3E8355-C4BD-724C-F8A8-82F7CC2C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6F067-FAC1-1DEF-EDED-F8B06761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AEFFAE-8825-AE1D-F6F2-BC293580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6A39DA-F864-6A01-B779-5E6BC43E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27B16-962E-1B5E-6643-8E998299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420A0D-E64D-06C0-A692-1F9BA9D4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89887B-3B52-82FC-8946-236F8309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D0DDF-362E-3238-106E-72FD42C1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E831AD-3799-BD0A-BC95-1B9C54D30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950AAC-7738-6075-86B1-DDA4ED7A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91A61B-E6A4-82BE-85DC-45AEC50E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3114C0-67A4-5958-913F-F0AC6395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3B91F2-E86A-B81A-894D-DAE1FDCE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99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00E112-8A21-349B-4232-86A3B1C2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F9581-8E7B-C8F2-149D-5161327B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C827F-F305-1B1A-2E32-6F0799088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53B2-5E4E-4EA2-9525-A3587918617C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ABB876-F132-38A8-A680-2838E5352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4E131E-0AB0-BE03-72F9-AA2A4DAE6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BB33-A2B6-4DDD-A43D-8CA382C9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4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webp"/><Relationship Id="rId12" Type="http://schemas.openxmlformats.org/officeDocument/2006/relationships/image" Target="../media/image11.jpeg"/><Relationship Id="rId17" Type="http://schemas.openxmlformats.org/officeDocument/2006/relationships/image" Target="../media/image16.webp"/><Relationship Id="rId2" Type="http://schemas.openxmlformats.org/officeDocument/2006/relationships/image" Target="../media/image1.webp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ebp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C0F36F-C166-B1FD-E40A-29855952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7419"/>
          <a:stretch/>
        </p:blipFill>
        <p:spPr>
          <a:xfrm>
            <a:off x="1305428" y="2465446"/>
            <a:ext cx="735972" cy="663963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84AED0-6D1C-6F3D-058C-DE2B673C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35" y="2465445"/>
            <a:ext cx="773900" cy="663963"/>
          </a:xfrm>
          <a:prstGeom prst="rect">
            <a:avLst/>
          </a:prstGeom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BBB9DF-DB44-6A4E-C1D6-C191D45A0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64" y="2465445"/>
            <a:ext cx="718682" cy="67940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7CE9599-DCB2-1A1A-92CD-2E8A5952A601}"/>
              </a:ext>
            </a:extLst>
          </p:cNvPr>
          <p:cNvSpPr/>
          <p:nvPr/>
        </p:nvSpPr>
        <p:spPr>
          <a:xfrm>
            <a:off x="1231902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342C8F8-8F35-391C-2854-0EEF438B7560}"/>
              </a:ext>
            </a:extLst>
          </p:cNvPr>
          <p:cNvSpPr/>
          <p:nvPr/>
        </p:nvSpPr>
        <p:spPr>
          <a:xfrm>
            <a:off x="1231902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27E543E-6F5A-27E2-434F-CB8303A8423F}"/>
              </a:ext>
            </a:extLst>
          </p:cNvPr>
          <p:cNvSpPr/>
          <p:nvPr/>
        </p:nvSpPr>
        <p:spPr>
          <a:xfrm>
            <a:off x="2114925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1BC866-11E7-F212-F5E8-00831A0CA4A0}"/>
              </a:ext>
            </a:extLst>
          </p:cNvPr>
          <p:cNvSpPr/>
          <p:nvPr/>
        </p:nvSpPr>
        <p:spPr>
          <a:xfrm>
            <a:off x="2114925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BD18EB-6A66-B30C-C7B2-F80714DC0A3E}"/>
              </a:ext>
            </a:extLst>
          </p:cNvPr>
          <p:cNvSpPr/>
          <p:nvPr/>
        </p:nvSpPr>
        <p:spPr>
          <a:xfrm>
            <a:off x="3001045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329227-46D3-8D86-2F17-D4FE64573353}"/>
              </a:ext>
            </a:extLst>
          </p:cNvPr>
          <p:cNvSpPr/>
          <p:nvPr/>
        </p:nvSpPr>
        <p:spPr>
          <a:xfrm>
            <a:off x="3001045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859F00A-F332-0B4D-102B-DDD65B33018B}"/>
              </a:ext>
            </a:extLst>
          </p:cNvPr>
          <p:cNvSpPr/>
          <p:nvPr/>
        </p:nvSpPr>
        <p:spPr>
          <a:xfrm>
            <a:off x="3884068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0479221-DDA1-8C4D-2EAF-181F66ACC3CC}"/>
              </a:ext>
            </a:extLst>
          </p:cNvPr>
          <p:cNvSpPr/>
          <p:nvPr/>
        </p:nvSpPr>
        <p:spPr>
          <a:xfrm>
            <a:off x="3884068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E1E8E4D-DA73-9FFD-2E73-D69D7332286B}"/>
              </a:ext>
            </a:extLst>
          </p:cNvPr>
          <p:cNvSpPr/>
          <p:nvPr/>
        </p:nvSpPr>
        <p:spPr>
          <a:xfrm>
            <a:off x="4767091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0B8248-87F5-FD86-2BE7-5DE5BFBA674A}"/>
              </a:ext>
            </a:extLst>
          </p:cNvPr>
          <p:cNvSpPr/>
          <p:nvPr/>
        </p:nvSpPr>
        <p:spPr>
          <a:xfrm>
            <a:off x="4767091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ACBD931-29B6-4FD2-60EB-B26F85FABEFD}"/>
              </a:ext>
            </a:extLst>
          </p:cNvPr>
          <p:cNvSpPr/>
          <p:nvPr/>
        </p:nvSpPr>
        <p:spPr>
          <a:xfrm>
            <a:off x="5653211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202F6B2-FFCE-BD49-7BA0-07F6EA2FCBF9}"/>
              </a:ext>
            </a:extLst>
          </p:cNvPr>
          <p:cNvSpPr/>
          <p:nvPr/>
        </p:nvSpPr>
        <p:spPr>
          <a:xfrm>
            <a:off x="5653211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6D3C979-5D41-1D8A-2FF0-43248D0F970F}"/>
              </a:ext>
            </a:extLst>
          </p:cNvPr>
          <p:cNvSpPr/>
          <p:nvPr/>
        </p:nvSpPr>
        <p:spPr>
          <a:xfrm>
            <a:off x="6536234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84BC06D-44EC-9EB1-1664-FB84E5B55D3F}"/>
              </a:ext>
            </a:extLst>
          </p:cNvPr>
          <p:cNvSpPr/>
          <p:nvPr/>
        </p:nvSpPr>
        <p:spPr>
          <a:xfrm>
            <a:off x="6536234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557BBB-8A27-8957-7C16-D318589B82E5}"/>
              </a:ext>
            </a:extLst>
          </p:cNvPr>
          <p:cNvSpPr/>
          <p:nvPr/>
        </p:nvSpPr>
        <p:spPr>
          <a:xfrm>
            <a:off x="7419257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F4DDA38-6F2D-A672-7B39-CFC6C8939EDD}"/>
              </a:ext>
            </a:extLst>
          </p:cNvPr>
          <p:cNvSpPr/>
          <p:nvPr/>
        </p:nvSpPr>
        <p:spPr>
          <a:xfrm>
            <a:off x="7419257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0C0FA77-52C7-19BB-B18F-78740E3F3767}"/>
              </a:ext>
            </a:extLst>
          </p:cNvPr>
          <p:cNvSpPr/>
          <p:nvPr/>
        </p:nvSpPr>
        <p:spPr>
          <a:xfrm>
            <a:off x="8305377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84840F3-053C-79E5-356C-302D98297431}"/>
              </a:ext>
            </a:extLst>
          </p:cNvPr>
          <p:cNvSpPr/>
          <p:nvPr/>
        </p:nvSpPr>
        <p:spPr>
          <a:xfrm>
            <a:off x="8305377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7D39D27-59B6-1A8F-1476-28F32AD4BEFD}"/>
              </a:ext>
            </a:extLst>
          </p:cNvPr>
          <p:cNvSpPr/>
          <p:nvPr/>
        </p:nvSpPr>
        <p:spPr>
          <a:xfrm>
            <a:off x="9188400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632C0CA-F410-0524-54D5-699A58C34701}"/>
              </a:ext>
            </a:extLst>
          </p:cNvPr>
          <p:cNvSpPr/>
          <p:nvPr/>
        </p:nvSpPr>
        <p:spPr>
          <a:xfrm>
            <a:off x="9188400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1CA820D-5231-F5AD-A6AC-B71D8298A15B}"/>
              </a:ext>
            </a:extLst>
          </p:cNvPr>
          <p:cNvSpPr/>
          <p:nvPr/>
        </p:nvSpPr>
        <p:spPr>
          <a:xfrm>
            <a:off x="10071423" y="2358807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24095FE-B5B0-F1A5-C77E-B59400B1470F}"/>
              </a:ext>
            </a:extLst>
          </p:cNvPr>
          <p:cNvSpPr/>
          <p:nvPr/>
        </p:nvSpPr>
        <p:spPr>
          <a:xfrm>
            <a:off x="10071423" y="3236050"/>
            <a:ext cx="886120" cy="8772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81FD001-A864-B68C-7B75-08461C7D1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07" y="2465445"/>
            <a:ext cx="690965" cy="6909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A2CDE60-F949-09B5-2E2C-D7BFF09D3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16" y="2444939"/>
            <a:ext cx="711471" cy="71147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9968371-7CDE-F543-FFA9-C609D5F07E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3" t="17627" r="15340" b="17393"/>
          <a:stretch/>
        </p:blipFill>
        <p:spPr>
          <a:xfrm>
            <a:off x="5798176" y="2491450"/>
            <a:ext cx="640329" cy="65339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501A83C-3F8D-FFED-D2F3-56D4D5A81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60" y="2459658"/>
            <a:ext cx="702180" cy="66975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C92E2B7-0A18-1B43-5B17-3EDE508B9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8791" y="2444939"/>
            <a:ext cx="747052" cy="72205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1DDE1B79-5176-AEE2-1E67-FF81ED29C5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8482" y="2417478"/>
            <a:ext cx="799909" cy="775338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D6C1B93C-8A10-2E47-0B55-7F96379F6B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2918" y="2491450"/>
            <a:ext cx="823129" cy="72737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6B0C3AE8-A01D-E6E9-604B-394061AB4C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81" y="2407495"/>
            <a:ext cx="652958" cy="795303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AF999F98-6287-BDEA-D8E0-377AE591BD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35" y="3307584"/>
            <a:ext cx="697668" cy="699067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14CAB20-D2C3-67F6-A323-A192024AD9C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9759" r="10917" b="9691"/>
          <a:stretch/>
        </p:blipFill>
        <p:spPr>
          <a:xfrm>
            <a:off x="1305428" y="3307583"/>
            <a:ext cx="685412" cy="69906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4AF4BE22-1F4E-EB01-DEE9-2BE07EF67F0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726"/>
          <a:stretch/>
        </p:blipFill>
        <p:spPr>
          <a:xfrm>
            <a:off x="3078303" y="3385875"/>
            <a:ext cx="731604" cy="577592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FE8CE4D5-58C0-0251-6F57-EF68CDD137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4598" y="3356837"/>
            <a:ext cx="666582" cy="635668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E9DF5867-5122-249E-8F9E-3E44FC4092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28" y="3302925"/>
            <a:ext cx="743492" cy="743492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8E1A8B9-37D6-426F-1F93-7FCCE03ACDB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1531"/>
          <a:stretch/>
        </p:blipFill>
        <p:spPr>
          <a:xfrm>
            <a:off x="6683065" y="3315690"/>
            <a:ext cx="534858" cy="713848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20A477B6-86D0-D327-9644-B377700CA2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0283" y="3312118"/>
            <a:ext cx="764068" cy="717420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CEAE7DE6-652C-F15E-F0F7-288C832378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63306" y="3302925"/>
            <a:ext cx="760971" cy="762963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043595A2-1489-5031-6A4A-A3F66D6995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45596" y="3335109"/>
            <a:ext cx="743492" cy="671541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087ECE1A-F88F-19C3-2285-228639E70D8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8545"/>
          <a:stretch/>
        </p:blipFill>
        <p:spPr>
          <a:xfrm>
            <a:off x="9280301" y="3335109"/>
            <a:ext cx="699222" cy="675167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359659A5-15B5-9509-2BF1-757ED30F775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15901" y="3312118"/>
            <a:ext cx="609300" cy="7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6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yhhhh</dc:creator>
  <cp:lastModifiedBy>浩 杨</cp:lastModifiedBy>
  <cp:revision>5</cp:revision>
  <dcterms:created xsi:type="dcterms:W3CDTF">2024-02-15T19:23:51Z</dcterms:created>
  <dcterms:modified xsi:type="dcterms:W3CDTF">2024-02-24T22:09:51Z</dcterms:modified>
</cp:coreProperties>
</file>